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sz="3600" b="1">
                <a:solidFill>
                  <a:srgbClr val="1F2937"/>
                </a:solidFill>
              </a:defRPr>
            </a:pPr>
            <a:r>
              <a:t>office-tools 交付演示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DSH 助手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 b="1">
                <a:solidFill>
                  <a:srgbClr val="1F2937"/>
                </a:solidFill>
              </a:defRPr>
            </a:pPr>
            <a:r>
              <a:t>要点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Word / Excel / PPT 全支持</a:t>
            </a:r>
          </a:p>
          <a:p>
            <a:pPr>
              <a:defRPr sz="2000"/>
            </a:pPr>
            <a:r>
              <a:t>查找替换保留原格式</a:t>
            </a:r>
          </a:p>
          <a:p>
            <a:pPr>
              <a:defRPr sz="2000"/>
            </a:pPr>
            <a:r>
              <a:t>公网直链 30 天有效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